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8"/>
    <p:restoredTop sz="94764"/>
  </p:normalViewPr>
  <p:slideViewPr>
    <p:cSldViewPr snapToGrid="0">
      <p:cViewPr varScale="1">
        <p:scale>
          <a:sx n="156" d="100"/>
          <a:sy n="156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6730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7292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66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8281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7683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37581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0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7007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5508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22839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6980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B436C47-141D-FB4A-8B4B-1222B73E930A}" type="datetimeFigureOut">
              <a:rPr lang="en-TR" smtClean="0"/>
              <a:t>6/19/25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17FC02F-B05C-424F-97A5-714F160025F9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4134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5100-1483-0372-1867-17EC0A2B2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2400" b="1" spc="-5" dirty="0">
                <a:effectLst/>
                <a:latin typeface="Times New Roman" panose="02020603050405020304" pitchFamily="18" charset="0"/>
                <a:ea typeface="Times"/>
              </a:rPr>
              <a:t>YAPAY ZEKA DESTEKLİ MOBİL EĞİTİM PLATFORMU UYGULAMASI</a:t>
            </a:r>
            <a:r>
              <a:rPr lang="en-TR" sz="2400" dirty="0">
                <a:effectLst/>
              </a:rPr>
              <a:t> </a:t>
            </a:r>
            <a:endParaRPr lang="en-TR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E0BE3-2AF5-93C2-1996-7A1ED5CCD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743456"/>
          </a:xfrm>
        </p:spPr>
        <p:txBody>
          <a:bodyPr>
            <a:normAutofit fontScale="92500" lnSpcReduction="20000"/>
          </a:bodyPr>
          <a:lstStyle/>
          <a:p>
            <a:r>
              <a:rPr lang="en-TR" b="1" i="1" dirty="0"/>
              <a:t>Danışman - Dr. Öğr. </a:t>
            </a:r>
            <a:r>
              <a:rPr lang="en-US" b="1" i="1" dirty="0" err="1"/>
              <a:t>Ü</a:t>
            </a:r>
            <a:r>
              <a:rPr lang="en-TR" b="1" i="1" dirty="0"/>
              <a:t>yesi Timur İnan</a:t>
            </a:r>
          </a:p>
          <a:p>
            <a:br>
              <a:rPr lang="en-TR" i="1" dirty="0"/>
            </a:br>
            <a:r>
              <a:rPr lang="en-TR" i="1" dirty="0"/>
              <a:t>Emirhan Aydın – 170421841</a:t>
            </a:r>
          </a:p>
          <a:p>
            <a:r>
              <a:rPr lang="en-TR" i="1" dirty="0"/>
              <a:t>Bekir Başar Noyan – 171420013</a:t>
            </a:r>
          </a:p>
          <a:p>
            <a:r>
              <a:rPr lang="en-TR" i="1" dirty="0"/>
              <a:t>Doğukan Kızıltepe - 170420039</a:t>
            </a:r>
          </a:p>
        </p:txBody>
      </p:sp>
    </p:spTree>
    <p:extLst>
      <p:ext uri="{BB962C8B-B14F-4D97-AF65-F5344CB8AC3E}">
        <p14:creationId xmlns:p14="http://schemas.microsoft.com/office/powerpoint/2010/main" val="2129779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F275B-FB6A-21E7-E5AD-FB3ECECD6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842027"/>
            <a:ext cx="4055224" cy="4775335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500" b="1" dirty="0"/>
              <a:t>PDF </a:t>
            </a:r>
            <a:r>
              <a:rPr lang="en-US" sz="1500" b="1" dirty="0" err="1"/>
              <a:t>Görüntüleme</a:t>
            </a:r>
            <a:r>
              <a:rPr lang="en-US" sz="1500" b="1" dirty="0"/>
              <a:t> </a:t>
            </a:r>
            <a:r>
              <a:rPr lang="en-US" sz="1500" b="1" dirty="0" err="1"/>
              <a:t>Ekranı</a:t>
            </a:r>
            <a:r>
              <a:rPr lang="en-US" sz="1500" dirty="0"/>
              <a:t>, </a:t>
            </a:r>
            <a:r>
              <a:rPr lang="en-US" sz="1500" dirty="0" err="1"/>
              <a:t>ders</a:t>
            </a:r>
            <a:r>
              <a:rPr lang="en-US" sz="1500" dirty="0"/>
              <a:t> </a:t>
            </a:r>
            <a:r>
              <a:rPr lang="en-US" sz="1500" dirty="0" err="1"/>
              <a:t>materyallerinin</a:t>
            </a:r>
            <a:r>
              <a:rPr lang="en-US" sz="1500" dirty="0"/>
              <a:t> </a:t>
            </a:r>
            <a:r>
              <a:rPr lang="en-US" sz="1500" dirty="0" err="1"/>
              <a:t>uygulama</a:t>
            </a:r>
            <a:r>
              <a:rPr lang="en-US" sz="1500" dirty="0"/>
              <a:t> </a:t>
            </a:r>
            <a:r>
              <a:rPr lang="en-US" sz="1500" dirty="0" err="1"/>
              <a:t>içinden</a:t>
            </a:r>
            <a:r>
              <a:rPr lang="en-US" sz="1500" dirty="0"/>
              <a:t> </a:t>
            </a:r>
            <a:r>
              <a:rPr lang="en-US" sz="1500" dirty="0" err="1"/>
              <a:t>doğrudan</a:t>
            </a:r>
            <a:r>
              <a:rPr lang="en-US" sz="1500" dirty="0"/>
              <a:t> </a:t>
            </a:r>
            <a:r>
              <a:rPr lang="en-US" sz="1500" dirty="0" err="1"/>
              <a:t>okunabilmesini</a:t>
            </a:r>
            <a:r>
              <a:rPr lang="en-US" sz="1500" dirty="0"/>
              <a:t> </a:t>
            </a:r>
            <a:r>
              <a:rPr lang="en-US" sz="1500" dirty="0" err="1"/>
              <a:t>sağlar</a:t>
            </a:r>
            <a:r>
              <a:rPr lang="en-US" sz="1500" dirty="0"/>
              <a:t>. PDF </a:t>
            </a:r>
            <a:r>
              <a:rPr lang="en-US" sz="1500" dirty="0" err="1"/>
              <a:t>dosyaları</a:t>
            </a:r>
            <a:r>
              <a:rPr lang="en-US" sz="1500" dirty="0"/>
              <a:t> tam </a:t>
            </a:r>
            <a:r>
              <a:rPr lang="en-US" sz="1500" dirty="0" err="1"/>
              <a:t>ekran</a:t>
            </a:r>
            <a:r>
              <a:rPr lang="en-US" sz="1500" dirty="0"/>
              <a:t>, </a:t>
            </a:r>
            <a:r>
              <a:rPr lang="en-US" sz="1500" dirty="0" err="1"/>
              <a:t>yatay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r>
              <a:rPr lang="en-US" sz="1500" dirty="0"/>
              <a:t> </a:t>
            </a:r>
            <a:r>
              <a:rPr lang="en-US" sz="1500" dirty="0" err="1"/>
              <a:t>kaydırmalı</a:t>
            </a:r>
            <a:r>
              <a:rPr lang="en-US" sz="1500" dirty="0"/>
              <a:t> </a:t>
            </a:r>
            <a:r>
              <a:rPr lang="en-US" sz="1500" dirty="0" err="1"/>
              <a:t>olarak</a:t>
            </a:r>
            <a:r>
              <a:rPr lang="en-US" sz="1500" dirty="0"/>
              <a:t> </a:t>
            </a:r>
            <a:r>
              <a:rPr lang="en-US" sz="1500" dirty="0" err="1"/>
              <a:t>sunulur</a:t>
            </a:r>
            <a:r>
              <a:rPr lang="en-US" sz="1500" dirty="0"/>
              <a:t>.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b="1" dirty="0" err="1"/>
              <a:t>Kelime</a:t>
            </a:r>
            <a:r>
              <a:rPr lang="en-US" sz="1500" b="1" dirty="0"/>
              <a:t> </a:t>
            </a:r>
            <a:r>
              <a:rPr lang="en-US" sz="1500" b="1" dirty="0" err="1"/>
              <a:t>Bulmaca</a:t>
            </a:r>
            <a:r>
              <a:rPr lang="en-US" sz="1500" b="1" dirty="0"/>
              <a:t> </a:t>
            </a:r>
            <a:r>
              <a:rPr lang="en-US" sz="1500" b="1" dirty="0" err="1"/>
              <a:t>Ekranı</a:t>
            </a:r>
            <a:r>
              <a:rPr lang="en-US" sz="1500" dirty="0"/>
              <a:t>, </a:t>
            </a:r>
            <a:r>
              <a:rPr lang="en-US" sz="1500" dirty="0" err="1"/>
              <a:t>karışık</a:t>
            </a:r>
            <a:r>
              <a:rPr lang="en-US" sz="1500" dirty="0"/>
              <a:t> </a:t>
            </a:r>
            <a:r>
              <a:rPr lang="en-US" sz="1500" dirty="0" err="1"/>
              <a:t>harfleri</a:t>
            </a:r>
            <a:r>
              <a:rPr lang="en-US" sz="1500" dirty="0"/>
              <a:t> </a:t>
            </a:r>
            <a:r>
              <a:rPr lang="en-US" sz="1500" dirty="0" err="1"/>
              <a:t>doğru</a:t>
            </a:r>
            <a:r>
              <a:rPr lang="en-US" sz="1500" dirty="0"/>
              <a:t> </a:t>
            </a:r>
            <a:r>
              <a:rPr lang="en-US" sz="1500" dirty="0" err="1"/>
              <a:t>sıraya</a:t>
            </a:r>
            <a:r>
              <a:rPr lang="en-US" sz="1500" dirty="0"/>
              <a:t> </a:t>
            </a:r>
            <a:r>
              <a:rPr lang="en-US" sz="1500" dirty="0" err="1"/>
              <a:t>dizmeye</a:t>
            </a:r>
            <a:r>
              <a:rPr lang="en-US" sz="1500" dirty="0"/>
              <a:t> </a:t>
            </a:r>
            <a:r>
              <a:rPr lang="en-US" sz="1500" dirty="0" err="1"/>
              <a:t>dayalı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kelime</a:t>
            </a:r>
            <a:r>
              <a:rPr lang="en-US" sz="1500" dirty="0"/>
              <a:t> </a:t>
            </a:r>
            <a:r>
              <a:rPr lang="en-US" sz="1500" dirty="0" err="1"/>
              <a:t>oyunu</a:t>
            </a:r>
            <a:r>
              <a:rPr lang="en-US" sz="1500" dirty="0"/>
              <a:t> </a:t>
            </a:r>
            <a:r>
              <a:rPr lang="en-US" sz="1500" dirty="0" err="1"/>
              <a:t>sunar</a:t>
            </a:r>
            <a:r>
              <a:rPr lang="en-US" sz="1500" dirty="0"/>
              <a:t>. </a:t>
            </a:r>
            <a:r>
              <a:rPr lang="en-US" sz="1500" dirty="0" err="1"/>
              <a:t>Kullanıcı</a:t>
            </a:r>
            <a:r>
              <a:rPr lang="en-US" sz="1500" dirty="0"/>
              <a:t> </a:t>
            </a:r>
            <a:r>
              <a:rPr lang="en-US" sz="1500" dirty="0" err="1"/>
              <a:t>doğru</a:t>
            </a:r>
            <a:r>
              <a:rPr lang="en-US" sz="1500" dirty="0"/>
              <a:t> </a:t>
            </a:r>
            <a:r>
              <a:rPr lang="en-US" sz="1500" dirty="0" err="1"/>
              <a:t>tahmin</a:t>
            </a:r>
            <a:r>
              <a:rPr lang="en-US" sz="1500" dirty="0"/>
              <a:t> </a:t>
            </a:r>
            <a:r>
              <a:rPr lang="en-US" sz="1500" dirty="0" err="1"/>
              <a:t>yapmaya</a:t>
            </a:r>
            <a:r>
              <a:rPr lang="en-US" sz="1500" dirty="0"/>
              <a:t> </a:t>
            </a:r>
            <a:r>
              <a:rPr lang="en-US" sz="1500" dirty="0" err="1"/>
              <a:t>çalışır</a:t>
            </a:r>
            <a:r>
              <a:rPr lang="en-US" sz="1500" dirty="0"/>
              <a:t>, </a:t>
            </a:r>
            <a:r>
              <a:rPr lang="en-US" sz="1500" dirty="0" err="1"/>
              <a:t>ipucu</a:t>
            </a:r>
            <a:r>
              <a:rPr lang="en-US" sz="1500" dirty="0"/>
              <a:t> </a:t>
            </a:r>
            <a:r>
              <a:rPr lang="en-US" sz="1500" dirty="0" err="1"/>
              <a:t>veya</a:t>
            </a:r>
            <a:r>
              <a:rPr lang="en-US" sz="1500" dirty="0"/>
              <a:t> </a:t>
            </a:r>
            <a:r>
              <a:rPr lang="en-US" sz="1500" dirty="0" err="1"/>
              <a:t>geri</a:t>
            </a:r>
            <a:r>
              <a:rPr lang="en-US" sz="1500" dirty="0"/>
              <a:t> alma </a:t>
            </a:r>
            <a:r>
              <a:rPr lang="en-US" sz="1500" dirty="0" err="1"/>
              <a:t>gibi</a:t>
            </a:r>
            <a:r>
              <a:rPr lang="en-US" sz="1500" dirty="0"/>
              <a:t> </a:t>
            </a:r>
            <a:r>
              <a:rPr lang="en-US" sz="1500" dirty="0" err="1"/>
              <a:t>seçeneklerle</a:t>
            </a:r>
            <a:r>
              <a:rPr lang="en-US" sz="1500" dirty="0"/>
              <a:t> </a:t>
            </a:r>
            <a:r>
              <a:rPr lang="en-US" sz="1500" dirty="0" err="1"/>
              <a:t>desteklenir</a:t>
            </a:r>
            <a:r>
              <a:rPr lang="en-US" sz="1500" dirty="0"/>
              <a:t>. Bu </a:t>
            </a:r>
            <a:r>
              <a:rPr lang="en-US" sz="1500" dirty="0" err="1"/>
              <a:t>ekran</a:t>
            </a:r>
            <a:r>
              <a:rPr lang="en-US" sz="1500" dirty="0"/>
              <a:t>, </a:t>
            </a:r>
            <a:r>
              <a:rPr lang="en-US" sz="1500" dirty="0" err="1"/>
              <a:t>öğrenmeyi</a:t>
            </a:r>
            <a:r>
              <a:rPr lang="en-US" sz="1500" dirty="0"/>
              <a:t> </a:t>
            </a:r>
            <a:r>
              <a:rPr lang="en-US" sz="1500" dirty="0" err="1"/>
              <a:t>oyunlaştırarak</a:t>
            </a:r>
            <a:r>
              <a:rPr lang="en-US" sz="1500" dirty="0"/>
              <a:t> </a:t>
            </a:r>
            <a:r>
              <a:rPr lang="en-US" sz="1500" dirty="0" err="1"/>
              <a:t>pekiştirmeyi</a:t>
            </a:r>
            <a:r>
              <a:rPr lang="en-US" sz="1500" dirty="0"/>
              <a:t> </a:t>
            </a:r>
            <a:r>
              <a:rPr lang="en-US" sz="1500" dirty="0" err="1"/>
              <a:t>amaçlar</a:t>
            </a:r>
            <a:r>
              <a:rPr lang="en-US" sz="1500" dirty="0"/>
              <a:t>.</a:t>
            </a:r>
          </a:p>
          <a:p>
            <a:pPr marL="0" indent="0">
              <a:lnSpc>
                <a:spcPct val="160000"/>
              </a:lnSpc>
              <a:buNone/>
            </a:pPr>
            <a:endParaRPr lang="en-TR" sz="1500" dirty="0"/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C638A0BB-1A54-E282-250C-65CD93CC12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9056" y="988007"/>
            <a:ext cx="2197808" cy="47520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4" name="image9.png">
            <a:extLst>
              <a:ext uri="{FF2B5EF4-FFF2-40B4-BE49-F238E27FC236}">
                <a16:creationId xmlns:a16="http://schemas.microsoft.com/office/drawing/2014/main" id="{28DBF80E-B658-E373-5687-BA3A7EB65A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34071" y="988007"/>
            <a:ext cx="2197808" cy="47520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4430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EA9CC-FD23-4544-9417-FE9080DFB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C4C7DC-5B5A-4159-A1CF-D56CF640C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5.png">
            <a:extLst>
              <a:ext uri="{FF2B5EF4-FFF2-40B4-BE49-F238E27FC236}">
                <a16:creationId xmlns:a16="http://schemas.microsoft.com/office/drawing/2014/main" id="{4325BC98-2E9A-B3B5-81E6-06906760A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02098" y="1293275"/>
            <a:ext cx="1979217" cy="42793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D17A-985D-4CD6-8D93-FFDDC81B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1128683"/>
            <a:ext cx="5963317" cy="47725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AI Chat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zekâ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metin</a:t>
            </a:r>
            <a:r>
              <a:rPr lang="en-US" dirty="0"/>
              <a:t>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sohbet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becerilerini</a:t>
            </a:r>
            <a:r>
              <a:rPr lang="en-US" dirty="0"/>
              <a:t> </a:t>
            </a:r>
            <a:r>
              <a:rPr lang="en-US" dirty="0" err="1"/>
              <a:t>geliştirmesini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etkileşimli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ekrandır</a:t>
            </a:r>
            <a:r>
              <a:rPr lang="en-US" dirty="0"/>
              <a:t>.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90246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47F07-C4A5-4531-B3A5-4A9FABDF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1128683"/>
            <a:ext cx="5963317" cy="47725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Profil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kayıtlı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derslerin</a:t>
            </a:r>
            <a:r>
              <a:rPr lang="en-US" dirty="0"/>
              <a:t> </a:t>
            </a:r>
            <a:r>
              <a:rPr lang="en-US" dirty="0" err="1"/>
              <a:t>seviyelerini</a:t>
            </a:r>
            <a:r>
              <a:rPr lang="en-US" dirty="0"/>
              <a:t> </a:t>
            </a:r>
            <a:r>
              <a:rPr lang="en-US" dirty="0" err="1"/>
              <a:t>görüntüleyebileceği</a:t>
            </a:r>
            <a:r>
              <a:rPr lang="en-US" dirty="0"/>
              <a:t> </a:t>
            </a:r>
            <a:r>
              <a:rPr lang="en-US" dirty="0" err="1"/>
              <a:t>sade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dostu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ekrandır</a:t>
            </a:r>
            <a:r>
              <a:rPr lang="en-US" dirty="0"/>
              <a:t>. Ad, </a:t>
            </a:r>
            <a:r>
              <a:rPr lang="en-US" dirty="0" err="1"/>
              <a:t>soyad</a:t>
            </a:r>
            <a:r>
              <a:rPr lang="en-US" dirty="0"/>
              <a:t>,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fotoğrafı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gösterilirken</a:t>
            </a:r>
            <a:r>
              <a:rPr lang="en-US" dirty="0"/>
              <a:t>,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seviyeleri</a:t>
            </a:r>
            <a:r>
              <a:rPr lang="en-US" dirty="0"/>
              <a:t> </a:t>
            </a:r>
            <a:r>
              <a:rPr lang="en-US" dirty="0" err="1"/>
              <a:t>tableView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listelenir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CBE01EF5-A99F-9FC2-C465-3A5B641756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0489" y="1293275"/>
            <a:ext cx="1979217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F151F-04C2-6C7C-C65C-86C1DAEA6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1128683"/>
            <a:ext cx="5963317" cy="47725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Öğretmen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öğretmen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tasarlanmış</a:t>
            </a:r>
            <a:r>
              <a:rPr lang="en-US" dirty="0"/>
              <a:t> ana </a:t>
            </a:r>
            <a:r>
              <a:rPr lang="en-US" dirty="0" err="1"/>
              <a:t>ekrandır</a:t>
            </a:r>
            <a:r>
              <a:rPr lang="en-US" dirty="0"/>
              <a:t>. </a:t>
            </a:r>
            <a:r>
              <a:rPr lang="en-US" dirty="0" err="1"/>
              <a:t>Öğretmenin</a:t>
            </a:r>
            <a:r>
              <a:rPr lang="en-US" dirty="0"/>
              <a:t> </a:t>
            </a:r>
            <a:r>
              <a:rPr lang="en-US" dirty="0" err="1"/>
              <a:t>kursları</a:t>
            </a:r>
            <a:r>
              <a:rPr lang="en-US" dirty="0"/>
              <a:t>, Lottie </a:t>
            </a:r>
            <a:r>
              <a:rPr lang="en-US" dirty="0" err="1"/>
              <a:t>animasyonlarıyla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koleksiyon</a:t>
            </a:r>
            <a:r>
              <a:rPr lang="en-US" dirty="0"/>
              <a:t> </a:t>
            </a:r>
            <a:r>
              <a:rPr lang="en-US" dirty="0" err="1"/>
              <a:t>görünümünde</a:t>
            </a:r>
            <a:r>
              <a:rPr lang="en-US" dirty="0"/>
              <a:t> </a:t>
            </a:r>
            <a:r>
              <a:rPr lang="en-US" dirty="0" err="1"/>
              <a:t>listelenir</a:t>
            </a:r>
            <a:r>
              <a:rPr lang="en-US" dirty="0"/>
              <a:t>. </a:t>
            </a: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bölümde</a:t>
            </a:r>
            <a:r>
              <a:rPr lang="en-US" dirty="0"/>
              <a:t> </a:t>
            </a:r>
            <a:r>
              <a:rPr lang="en-US" dirty="0" err="1"/>
              <a:t>öğretmenin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 </a:t>
            </a:r>
            <a:r>
              <a:rPr lang="en-US" dirty="0" err="1"/>
              <a:t>butonu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Ekranda</a:t>
            </a:r>
            <a:r>
              <a:rPr lang="en-US" dirty="0"/>
              <a:t> </a:t>
            </a:r>
            <a:r>
              <a:rPr lang="en-US" dirty="0" err="1"/>
              <a:t>ayrıca</a:t>
            </a:r>
            <a:r>
              <a:rPr lang="en-US" dirty="0"/>
              <a:t> "</a:t>
            </a:r>
            <a:r>
              <a:rPr lang="en-US" dirty="0" err="1"/>
              <a:t>Kitap</a:t>
            </a:r>
            <a:r>
              <a:rPr lang="en-US" dirty="0"/>
              <a:t> </a:t>
            </a:r>
            <a:r>
              <a:rPr lang="en-US" dirty="0" err="1"/>
              <a:t>Yükle</a:t>
            </a:r>
            <a:r>
              <a:rPr lang="en-US" dirty="0"/>
              <a:t>" </a:t>
            </a:r>
            <a:r>
              <a:rPr lang="en-US" dirty="0" err="1"/>
              <a:t>ve</a:t>
            </a:r>
            <a:r>
              <a:rPr lang="en-US" dirty="0"/>
              <a:t> "</a:t>
            </a:r>
            <a:r>
              <a:rPr lang="en-US" dirty="0" err="1"/>
              <a:t>Öğrenciler</a:t>
            </a:r>
            <a:r>
              <a:rPr lang="en-US" dirty="0"/>
              <a:t>" </a:t>
            </a:r>
            <a:r>
              <a:rPr lang="en-US" dirty="0" err="1"/>
              <a:t>butonları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ekranlara</a:t>
            </a:r>
            <a:r>
              <a:rPr lang="en-US" dirty="0"/>
              <a:t> </a:t>
            </a:r>
            <a:r>
              <a:rPr lang="en-US" dirty="0" err="1"/>
              <a:t>geçiş</a:t>
            </a:r>
            <a:r>
              <a:rPr lang="en-US" dirty="0"/>
              <a:t> </a:t>
            </a:r>
            <a:r>
              <a:rPr lang="en-US" dirty="0" err="1"/>
              <a:t>sağlanır</a:t>
            </a:r>
            <a:r>
              <a:rPr lang="en-US" dirty="0"/>
              <a:t>. Bir </a:t>
            </a:r>
            <a:r>
              <a:rPr lang="en-US" dirty="0" err="1"/>
              <a:t>kurs</a:t>
            </a:r>
            <a:r>
              <a:rPr lang="en-US" dirty="0"/>
              <a:t> </a:t>
            </a:r>
            <a:r>
              <a:rPr lang="en-US" dirty="0" err="1"/>
              <a:t>seçildiğinde</a:t>
            </a:r>
            <a:r>
              <a:rPr lang="en-US" dirty="0"/>
              <a:t>, </a:t>
            </a:r>
            <a:r>
              <a:rPr lang="en-US" dirty="0" err="1"/>
              <a:t>öğretmen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ekleme</a:t>
            </a:r>
            <a:r>
              <a:rPr lang="en-US" dirty="0"/>
              <a:t> </a:t>
            </a:r>
            <a:r>
              <a:rPr lang="en-US" dirty="0" err="1"/>
              <a:t>ekranına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</a:t>
            </a:r>
            <a:endParaRPr lang="en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15.png">
            <a:extLst>
              <a:ext uri="{FF2B5EF4-FFF2-40B4-BE49-F238E27FC236}">
                <a16:creationId xmlns:a16="http://schemas.microsoft.com/office/drawing/2014/main" id="{24BDF901-BB94-602C-E9C8-014CB4B9A0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0489" y="1293275"/>
            <a:ext cx="1979217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CCB3-9013-70BD-DBA3-F7D743D75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964692"/>
            <a:ext cx="5963317" cy="49365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Soru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Ders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öğretmenin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kursa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dersleri</a:t>
            </a:r>
            <a:r>
              <a:rPr lang="en-US" dirty="0"/>
              <a:t> </a:t>
            </a:r>
            <a:r>
              <a:rPr lang="en-US" dirty="0" err="1"/>
              <a:t>görüntüleyip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derslere</a:t>
            </a:r>
            <a:r>
              <a:rPr lang="en-US" dirty="0"/>
              <a:t> yeni </a:t>
            </a:r>
            <a:r>
              <a:rPr lang="en-US" dirty="0" err="1"/>
              <a:t>sorular</a:t>
            </a:r>
            <a:r>
              <a:rPr lang="en-US" dirty="0"/>
              <a:t> </a:t>
            </a:r>
            <a:r>
              <a:rPr lang="en-US" dirty="0" err="1"/>
              <a:t>ekleyebildiği</a:t>
            </a:r>
            <a:r>
              <a:rPr lang="en-US" dirty="0"/>
              <a:t>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ekranıdır</a:t>
            </a:r>
            <a:r>
              <a:rPr lang="en-US" dirty="0"/>
              <a:t>. </a:t>
            </a:r>
            <a:r>
              <a:rPr lang="en-US" dirty="0" err="1"/>
              <a:t>Dersler</a:t>
            </a:r>
            <a:r>
              <a:rPr lang="en-US" dirty="0"/>
              <a:t> </a:t>
            </a:r>
            <a:r>
              <a:rPr lang="en-US" dirty="0" err="1"/>
              <a:t>tablo</a:t>
            </a:r>
            <a:r>
              <a:rPr lang="en-US" dirty="0"/>
              <a:t> </a:t>
            </a:r>
            <a:r>
              <a:rPr lang="en-US" dirty="0" err="1"/>
              <a:t>şeklinde</a:t>
            </a:r>
            <a:r>
              <a:rPr lang="en-US" dirty="0"/>
              <a:t> </a:t>
            </a:r>
            <a:r>
              <a:rPr lang="en-US" dirty="0" err="1"/>
              <a:t>listelenir</a:t>
            </a:r>
            <a:r>
              <a:rPr lang="en-US" dirty="0"/>
              <a:t>; </a:t>
            </a:r>
            <a:r>
              <a:rPr lang="en-US" dirty="0" err="1"/>
              <a:t>öğretmen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seçerek</a:t>
            </a:r>
            <a:r>
              <a:rPr lang="en-US" dirty="0"/>
              <a:t> </a:t>
            </a:r>
            <a:r>
              <a:rPr lang="en-US" dirty="0" err="1"/>
              <a:t>detay</a:t>
            </a:r>
            <a:r>
              <a:rPr lang="en-US" dirty="0"/>
              <a:t> </a:t>
            </a:r>
            <a:r>
              <a:rPr lang="en-US" dirty="0" err="1"/>
              <a:t>sayfalarına</a:t>
            </a:r>
            <a:r>
              <a:rPr lang="en-US" dirty="0"/>
              <a:t> </a:t>
            </a:r>
            <a:r>
              <a:rPr lang="en-US" dirty="0" err="1"/>
              <a:t>geçiş</a:t>
            </a:r>
            <a:r>
              <a:rPr lang="en-US" dirty="0"/>
              <a:t> </a:t>
            </a:r>
            <a:r>
              <a:rPr lang="en-US" dirty="0" err="1"/>
              <a:t>yapabilir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 yeni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ekleme</a:t>
            </a:r>
            <a:r>
              <a:rPr lang="en-US" dirty="0"/>
              <a:t>,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silme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soru</a:t>
            </a:r>
            <a:r>
              <a:rPr lang="en-US" dirty="0"/>
              <a:t> </a:t>
            </a:r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ekrandan</a:t>
            </a:r>
            <a:r>
              <a:rPr lang="en-US" dirty="0"/>
              <a:t> </a:t>
            </a:r>
            <a:r>
              <a:rPr lang="en-US" dirty="0" err="1"/>
              <a:t>kolayca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.</a:t>
            </a:r>
            <a:endParaRPr lang="en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1" descr="metin, 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9422D37-9D35-8750-9E29-3BAE6558623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38" y="1293275"/>
            <a:ext cx="1968519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1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B163-9201-1156-D395-684CAE2C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Backend uygulamaları</a:t>
            </a:r>
          </a:p>
        </p:txBody>
      </p:sp>
      <p:pic>
        <p:nvPicPr>
          <p:cNvPr id="17" name="Content Placeholder 16" descr="A diagram of a business layer&#10;&#10;Description automatically generated">
            <a:extLst>
              <a:ext uri="{FF2B5EF4-FFF2-40B4-BE49-F238E27FC236}">
                <a16:creationId xmlns:a16="http://schemas.microsoft.com/office/drawing/2014/main" id="{FD2B30D0-6D9C-5144-40C1-910D4972B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772" y="2673350"/>
            <a:ext cx="5428456" cy="3101975"/>
          </a:xfrm>
        </p:spPr>
      </p:pic>
      <p:pic>
        <p:nvPicPr>
          <p:cNvPr id="19" name="Picture 18" descr="A blue and white sign with a number and a circle&#10;&#10;Description automatically generated">
            <a:extLst>
              <a:ext uri="{FF2B5EF4-FFF2-40B4-BE49-F238E27FC236}">
                <a16:creationId xmlns:a16="http://schemas.microsoft.com/office/drawing/2014/main" id="{EA7BE813-02B0-1A56-D5BF-D787A3CB3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4" y="2673350"/>
            <a:ext cx="2428632" cy="1376225"/>
          </a:xfrm>
          <a:prstGeom prst="rect">
            <a:avLst/>
          </a:prstGeom>
        </p:spPr>
      </p:pic>
      <p:pic>
        <p:nvPicPr>
          <p:cNvPr id="21" name="Picture 20" descr="A blue square with white text&#10;&#10;Description automatically generated">
            <a:extLst>
              <a:ext uri="{FF2B5EF4-FFF2-40B4-BE49-F238E27FC236}">
                <a16:creationId xmlns:a16="http://schemas.microsoft.com/office/drawing/2014/main" id="{2E9C54A6-0BD4-77E0-35DE-9968135C4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86" y="4231725"/>
            <a:ext cx="1619827" cy="1543600"/>
          </a:xfrm>
          <a:prstGeom prst="rect">
            <a:avLst/>
          </a:prstGeom>
        </p:spPr>
      </p:pic>
      <p:pic>
        <p:nvPicPr>
          <p:cNvPr id="23" name="Picture 22" descr="A blue logo with a whale and text&#10;&#10;Description automatically generated">
            <a:extLst>
              <a:ext uri="{FF2B5EF4-FFF2-40B4-BE49-F238E27FC236}">
                <a16:creationId xmlns:a16="http://schemas.microsoft.com/office/drawing/2014/main" id="{64F5D8FE-0AF1-ECCC-2A24-BEFBA7A83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864" y="2453988"/>
            <a:ext cx="1688522" cy="1688522"/>
          </a:xfrm>
          <a:prstGeom prst="rect">
            <a:avLst/>
          </a:prstGeom>
        </p:spPr>
      </p:pic>
      <p:pic>
        <p:nvPicPr>
          <p:cNvPr id="25" name="Picture 24" descr="A logo of an elephant&#10;&#10;Description automatically generated">
            <a:extLst>
              <a:ext uri="{FF2B5EF4-FFF2-40B4-BE49-F238E27FC236}">
                <a16:creationId xmlns:a16="http://schemas.microsoft.com/office/drawing/2014/main" id="{2EA4E24A-5FD7-88C8-B89D-BF3966B68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863" y="4231725"/>
            <a:ext cx="1688523" cy="16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7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95D5-E246-0130-A759-540C389C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TR"/>
              <a:t>rojen</a:t>
            </a:r>
            <a:r>
              <a:rPr lang="tr-TR" dirty="0"/>
              <a:t>İ</a:t>
            </a:r>
            <a:r>
              <a:rPr lang="en-TR"/>
              <a:t>n </a:t>
            </a:r>
            <a:r>
              <a:rPr lang="en-TR" dirty="0"/>
              <a:t>kapsamı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3BD2-7A65-AB29-770B-156C0231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58902"/>
            <a:ext cx="7729728" cy="3907722"/>
          </a:xfrm>
        </p:spPr>
        <p:txBody>
          <a:bodyPr>
            <a:normAutofit fontScale="85000" lnSpcReduction="10000"/>
          </a:bodyPr>
          <a:lstStyle/>
          <a:p>
            <a:pPr marL="0" indent="0" algn="just" ea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731520" algn="l"/>
              </a:tabLst>
            </a:pPr>
            <a:r>
              <a:rPr lang="en-US" dirty="0"/>
              <a:t>Bu </a:t>
            </a:r>
            <a:r>
              <a:rPr lang="en-US" dirty="0" err="1"/>
              <a:t>proje</a:t>
            </a:r>
            <a:r>
              <a:rPr lang="en-US" dirty="0"/>
              <a:t>, Swift </a:t>
            </a:r>
            <a:r>
              <a:rPr lang="en-US" dirty="0" err="1"/>
              <a:t>diliyle</a:t>
            </a:r>
            <a:r>
              <a:rPr lang="en-US" dirty="0"/>
              <a:t> </a:t>
            </a:r>
            <a:r>
              <a:rPr lang="en-US" dirty="0" err="1"/>
              <a:t>geliştirilen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MVVM-C </a:t>
            </a:r>
            <a:r>
              <a:rPr lang="en-US" dirty="0" err="1"/>
              <a:t>mimarisi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zekâ</a:t>
            </a:r>
            <a:r>
              <a:rPr lang="en-US" dirty="0"/>
              <a:t> </a:t>
            </a:r>
            <a:r>
              <a:rPr lang="en-US" dirty="0" err="1"/>
              <a:t>destekli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iOS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uygulamayla</a:t>
            </a:r>
            <a:r>
              <a:rPr lang="en-US" dirty="0"/>
              <a:t>, </a:t>
            </a:r>
            <a:r>
              <a:rPr lang="en-US" dirty="0" err="1"/>
              <a:t>yabancı</a:t>
            </a:r>
            <a:r>
              <a:rPr lang="en-US" dirty="0"/>
              <a:t> </a:t>
            </a:r>
            <a:r>
              <a:rPr lang="en-US" dirty="0" err="1"/>
              <a:t>öğrencilerin</a:t>
            </a:r>
            <a:r>
              <a:rPr lang="en-US" dirty="0"/>
              <a:t> </a:t>
            </a:r>
            <a:r>
              <a:rPr lang="en-US" dirty="0" err="1"/>
              <a:t>Türkçe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kolaylaştırmayı</a:t>
            </a:r>
            <a:r>
              <a:rPr lang="en-US" dirty="0"/>
              <a:t> </a:t>
            </a:r>
            <a:r>
              <a:rPr lang="en-US" dirty="0" err="1"/>
              <a:t>amaçlamaktadır</a:t>
            </a:r>
            <a:r>
              <a:rPr lang="en-US" dirty="0"/>
              <a:t>.</a:t>
            </a:r>
          </a:p>
          <a:p>
            <a:pPr marL="0" indent="0" algn="just" ea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731520" algn="l"/>
              </a:tabLst>
            </a:pPr>
            <a:r>
              <a:rPr lang="en-US" dirty="0" err="1"/>
              <a:t>Uygulama</a:t>
            </a:r>
            <a:r>
              <a:rPr lang="en-US" dirty="0"/>
              <a:t>; </a:t>
            </a:r>
            <a:r>
              <a:rPr lang="en-US" dirty="0" err="1"/>
              <a:t>okuma</a:t>
            </a:r>
            <a:r>
              <a:rPr lang="en-US" dirty="0"/>
              <a:t>, </a:t>
            </a:r>
            <a:r>
              <a:rPr lang="en-US" dirty="0" err="1"/>
              <a:t>dinleme</a:t>
            </a:r>
            <a:r>
              <a:rPr lang="en-US" dirty="0"/>
              <a:t>, </a:t>
            </a:r>
            <a:r>
              <a:rPr lang="en-US" dirty="0" err="1"/>
              <a:t>yazma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konuşma</a:t>
            </a:r>
            <a:r>
              <a:rPr lang="en-US" dirty="0"/>
              <a:t> </a:t>
            </a:r>
            <a:r>
              <a:rPr lang="en-US" dirty="0" err="1"/>
              <a:t>becerilerine</a:t>
            </a:r>
            <a:r>
              <a:rPr lang="en-US" dirty="0"/>
              <a:t> </a:t>
            </a:r>
            <a:r>
              <a:rPr lang="en-US" dirty="0" err="1"/>
              <a:t>odaklanmakta</a:t>
            </a:r>
            <a:r>
              <a:rPr lang="en-US" dirty="0"/>
              <a:t>,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seviyesine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sunmaktadır</a:t>
            </a:r>
            <a:r>
              <a:rPr lang="en-US" dirty="0"/>
              <a:t>.</a:t>
            </a:r>
          </a:p>
          <a:p>
            <a:pPr marL="0" indent="0" algn="just" ea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731520" algn="l"/>
              </a:tabLst>
            </a:pP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zekâ</a:t>
            </a:r>
            <a:r>
              <a:rPr lang="en-US" dirty="0"/>
              <a:t>, </a:t>
            </a:r>
            <a:r>
              <a:rPr lang="en-US" dirty="0" err="1"/>
              <a:t>kullanıcılara</a:t>
            </a:r>
            <a:r>
              <a:rPr lang="en-US" dirty="0"/>
              <a:t> </a:t>
            </a:r>
            <a:r>
              <a:rPr lang="en-US" dirty="0" err="1"/>
              <a:t>anlık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pPr marL="0" indent="0" algn="just" ea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731520" algn="l"/>
              </a:tabLst>
            </a:pPr>
            <a:r>
              <a:rPr lang="en-US" dirty="0" err="1"/>
              <a:t>Proje</a:t>
            </a:r>
            <a:r>
              <a:rPr lang="en-US" dirty="0"/>
              <a:t>,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arayüzle</a:t>
            </a:r>
            <a:r>
              <a:rPr lang="en-US" dirty="0"/>
              <a:t> </a:t>
            </a:r>
            <a:r>
              <a:rPr lang="en-US" dirty="0" err="1"/>
              <a:t>sınırlı</a:t>
            </a:r>
            <a:r>
              <a:rPr lang="en-US" dirty="0"/>
              <a:t> </a:t>
            </a:r>
            <a:r>
              <a:rPr lang="en-US" dirty="0" err="1"/>
              <a:t>kalmayıp</a:t>
            </a:r>
            <a:r>
              <a:rPr lang="en-US" dirty="0"/>
              <a:t> .NET 8, PostgreSQL </a:t>
            </a:r>
            <a:r>
              <a:rPr lang="en-US" dirty="0" err="1"/>
              <a:t>ve</a:t>
            </a:r>
            <a:r>
              <a:rPr lang="en-US" dirty="0"/>
              <a:t> Entity Framework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teknolojilerle</a:t>
            </a:r>
            <a:r>
              <a:rPr lang="en-US" dirty="0"/>
              <a:t> </a:t>
            </a:r>
            <a:r>
              <a:rPr lang="en-US" dirty="0" err="1"/>
              <a:t>desteklenen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back-end </a:t>
            </a:r>
            <a:r>
              <a:rPr lang="en-US" dirty="0" err="1"/>
              <a:t>altyapısını</a:t>
            </a:r>
            <a:r>
              <a:rPr lang="en-US" dirty="0"/>
              <a:t> da </a:t>
            </a:r>
            <a:r>
              <a:rPr lang="en-US" dirty="0" err="1"/>
              <a:t>içermektedir</a:t>
            </a:r>
            <a:r>
              <a:rPr lang="en-US" dirty="0"/>
              <a:t>.</a:t>
            </a:r>
          </a:p>
          <a:p>
            <a:pPr marL="0" indent="0" algn="just" ea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tabLst>
                <a:tab pos="731520" algn="l"/>
              </a:tabLst>
            </a:pPr>
            <a:r>
              <a:rPr lang="en-US" dirty="0"/>
              <a:t>Bu </a:t>
            </a:r>
            <a:r>
              <a:rPr lang="en-US" dirty="0" err="1"/>
              <a:t>yönüyle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, </a:t>
            </a:r>
            <a:r>
              <a:rPr lang="en-US" dirty="0" err="1"/>
              <a:t>kişiselleştirilmiş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sürdürülebilir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deneyimi</a:t>
            </a:r>
            <a:r>
              <a:rPr lang="en-US" dirty="0"/>
              <a:t> </a:t>
            </a:r>
            <a:r>
              <a:rPr lang="en-US" dirty="0" err="1"/>
              <a:t>sunmaktadır</a:t>
            </a:r>
            <a:r>
              <a:rPr lang="en-US" dirty="0"/>
              <a:t>.</a:t>
            </a:r>
            <a:endParaRPr lang="en-TR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1EE3-E709-32A0-23C6-D62BEA99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65775"/>
            <a:ext cx="7729728" cy="1188720"/>
          </a:xfrm>
        </p:spPr>
        <p:txBody>
          <a:bodyPr/>
          <a:lstStyle/>
          <a:p>
            <a:r>
              <a:rPr lang="en-TR" dirty="0"/>
              <a:t>Ekranlar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2790B-82D4-E31C-B778-F59C4C6F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852514"/>
            <a:ext cx="7729728" cy="310198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slaytlarda</a:t>
            </a:r>
            <a:r>
              <a:rPr lang="en-US" dirty="0"/>
              <a:t> </a:t>
            </a:r>
            <a:r>
              <a:rPr lang="en-US" dirty="0" err="1"/>
              <a:t>ekranlarımızı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ekranların</a:t>
            </a:r>
            <a:r>
              <a:rPr lang="en-US" dirty="0"/>
              <a:t> </a:t>
            </a:r>
            <a:r>
              <a:rPr lang="en-US" dirty="0" err="1"/>
              <a:t>işleyişlerini</a:t>
            </a:r>
            <a:r>
              <a:rPr lang="en-US" dirty="0"/>
              <a:t>, </a:t>
            </a:r>
            <a:r>
              <a:rPr lang="en-US" dirty="0" err="1"/>
              <a:t>ekran</a:t>
            </a:r>
            <a:r>
              <a:rPr lang="en-US" dirty="0"/>
              <a:t> </a:t>
            </a:r>
            <a:r>
              <a:rPr lang="en-US" dirty="0" err="1"/>
              <a:t>görüntüleriyle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 </a:t>
            </a:r>
            <a:r>
              <a:rPr lang="en-US" dirty="0" err="1"/>
              <a:t>anlatacağız</a:t>
            </a:r>
            <a:r>
              <a:rPr lang="en-US" dirty="0"/>
              <a:t>. Her </a:t>
            </a:r>
            <a:r>
              <a:rPr lang="en-US" dirty="0" err="1"/>
              <a:t>ekran</a:t>
            </a:r>
            <a:r>
              <a:rPr lang="en-US" dirty="0"/>
              <a:t>,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deneyimini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şekillendirdiğini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sürecine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katkı</a:t>
            </a:r>
            <a:r>
              <a:rPr lang="en-US" dirty="0"/>
              <a:t> </a:t>
            </a:r>
            <a:r>
              <a:rPr lang="en-US" dirty="0" err="1"/>
              <a:t>sağladığını</a:t>
            </a:r>
            <a:r>
              <a:rPr lang="en-US" dirty="0"/>
              <a:t> </a:t>
            </a:r>
            <a:r>
              <a:rPr lang="en-US" dirty="0" err="1"/>
              <a:t>gösterecek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tasarlandı</a:t>
            </a:r>
            <a:r>
              <a:rPr lang="en-US" dirty="0"/>
              <a:t>. </a:t>
            </a:r>
            <a:r>
              <a:rPr lang="en-US" dirty="0" err="1"/>
              <a:t>Böylece</a:t>
            </a:r>
            <a:r>
              <a:rPr lang="en-US" dirty="0"/>
              <a:t> hem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 hem de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odaklı</a:t>
            </a:r>
            <a:r>
              <a:rPr lang="en-US" dirty="0"/>
              <a:t>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aktarılmış</a:t>
            </a:r>
            <a:r>
              <a:rPr lang="en-US" dirty="0"/>
              <a:t> </a:t>
            </a:r>
            <a:r>
              <a:rPr lang="en-US" dirty="0" err="1"/>
              <a:t>olacak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0942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553C-EB68-5948-2077-8446212B8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964692"/>
            <a:ext cx="4488873" cy="47753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açılışında</a:t>
            </a:r>
            <a:r>
              <a:rPr lang="en-US" dirty="0"/>
              <a:t> </a:t>
            </a:r>
            <a:r>
              <a:rPr lang="en-US" dirty="0" err="1"/>
              <a:t>kullanıcıyı</a:t>
            </a:r>
            <a:r>
              <a:rPr lang="en-US" dirty="0"/>
              <a:t> "Login" </a:t>
            </a:r>
            <a:r>
              <a:rPr lang="en-US" dirty="0" err="1"/>
              <a:t>veya</a:t>
            </a:r>
            <a:r>
              <a:rPr lang="en-US" dirty="0"/>
              <a:t> "Register" </a:t>
            </a:r>
            <a:r>
              <a:rPr lang="en-US" dirty="0" err="1"/>
              <a:t>seçeneklerine</a:t>
            </a:r>
            <a:r>
              <a:rPr lang="en-US" dirty="0"/>
              <a:t> </a:t>
            </a:r>
            <a:r>
              <a:rPr lang="en-US" dirty="0" err="1"/>
              <a:t>yönlendiren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başlangıç</a:t>
            </a:r>
            <a:r>
              <a:rPr lang="en-US" dirty="0"/>
              <a:t> </a:t>
            </a:r>
            <a:r>
              <a:rPr lang="en-US" dirty="0" err="1"/>
              <a:t>ekranı</a:t>
            </a:r>
            <a:r>
              <a:rPr lang="en-US" dirty="0"/>
              <a:t> </a:t>
            </a:r>
            <a:r>
              <a:rPr lang="en-US" dirty="0" err="1"/>
              <a:t>karşılar</a:t>
            </a:r>
            <a:r>
              <a:rPr lang="en-US" dirty="0"/>
              <a:t>.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ekranında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şifre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;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başarılıysa</a:t>
            </a:r>
            <a:r>
              <a:rPr lang="en-US" dirty="0"/>
              <a:t> ana </a:t>
            </a:r>
            <a:r>
              <a:rPr lang="en-US" dirty="0" err="1"/>
              <a:t>ekrana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, </a:t>
            </a:r>
            <a:r>
              <a:rPr lang="en-US" dirty="0" err="1"/>
              <a:t>başarısızsa</a:t>
            </a:r>
            <a:r>
              <a:rPr lang="en-US" dirty="0"/>
              <a:t> </a:t>
            </a:r>
            <a:r>
              <a:rPr lang="en-US" dirty="0" err="1"/>
              <a:t>uyarı</a:t>
            </a:r>
            <a:r>
              <a:rPr lang="en-US" dirty="0"/>
              <a:t> </a:t>
            </a:r>
            <a:r>
              <a:rPr lang="en-US" dirty="0" err="1"/>
              <a:t>mesajı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 </a:t>
            </a:r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ekranında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ad,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şifre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yeni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. </a:t>
            </a:r>
            <a:endParaRPr lang="en-TR" dirty="0"/>
          </a:p>
        </p:txBody>
      </p:sp>
      <p:pic>
        <p:nvPicPr>
          <p:cNvPr id="6" name="image14.png">
            <a:extLst>
              <a:ext uri="{FF2B5EF4-FFF2-40B4-BE49-F238E27FC236}">
                <a16:creationId xmlns:a16="http://schemas.microsoft.com/office/drawing/2014/main" id="{45F01E62-CF34-F166-4BAD-E311443431B7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9814836" y="1288473"/>
            <a:ext cx="2047511" cy="4451554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5" name="image12.png">
            <a:extLst>
              <a:ext uri="{FF2B5EF4-FFF2-40B4-BE49-F238E27FC236}">
                <a16:creationId xmlns:a16="http://schemas.microsoft.com/office/drawing/2014/main" id="{CA116B02-536B-E599-BA05-471FED799CCF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7662355" y="1288473"/>
            <a:ext cx="2047511" cy="4451554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4" name="image10.png">
            <a:extLst>
              <a:ext uri="{FF2B5EF4-FFF2-40B4-BE49-F238E27FC236}">
                <a16:creationId xmlns:a16="http://schemas.microsoft.com/office/drawing/2014/main" id="{9673A364-875D-467E-2A0F-89D5FF95F76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04209" y="1288473"/>
            <a:ext cx="2058842" cy="4451554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2" name="Resim 1" descr="metin, ekran görüntüsü, yazı tipi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69DBDC9-3470-6E57-DBD0-AB0129C6E77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809169" y="1288473"/>
            <a:ext cx="2047511" cy="4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CAAE-73E5-FBBA-F62F-E14C53144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964692"/>
            <a:ext cx="3707652" cy="47753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E-</a:t>
            </a:r>
            <a:r>
              <a:rPr lang="en-US" b="1" dirty="0" err="1"/>
              <a:t>posta</a:t>
            </a:r>
            <a:r>
              <a:rPr lang="en-US" b="1" dirty="0"/>
              <a:t> </a:t>
            </a:r>
            <a:r>
              <a:rPr lang="en-US" b="1" dirty="0" err="1"/>
              <a:t>Doğrulama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kullanıcıdan</a:t>
            </a:r>
            <a:r>
              <a:rPr lang="en-US" dirty="0"/>
              <a:t> </a:t>
            </a:r>
            <a:r>
              <a:rPr lang="en-US" dirty="0" err="1"/>
              <a:t>alınan</a:t>
            </a:r>
            <a:r>
              <a:rPr lang="en-US" dirty="0"/>
              <a:t> 6 </a:t>
            </a:r>
            <a:r>
              <a:rPr lang="en-US" dirty="0" err="1"/>
              <a:t>haneli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şifre</a:t>
            </a:r>
            <a:r>
              <a:rPr lang="en-US" dirty="0"/>
              <a:t> </a:t>
            </a:r>
            <a:r>
              <a:rPr lang="en-US" dirty="0" err="1"/>
              <a:t>sıfırlama</a:t>
            </a:r>
            <a:r>
              <a:rPr lang="en-US" dirty="0"/>
              <a:t> </a:t>
            </a:r>
            <a:r>
              <a:rPr lang="en-US" dirty="0" err="1"/>
              <a:t>işlemini</a:t>
            </a:r>
            <a:r>
              <a:rPr lang="en-US" dirty="0"/>
              <a:t> </a:t>
            </a:r>
            <a:r>
              <a:rPr lang="en-US" dirty="0" err="1"/>
              <a:t>gerçekleştirir</a:t>
            </a:r>
            <a:r>
              <a:rPr lang="en-US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Şifre</a:t>
            </a:r>
            <a:r>
              <a:rPr lang="en-US" b="1" dirty="0"/>
              <a:t> </a:t>
            </a:r>
            <a:r>
              <a:rPr lang="en-US" b="1" dirty="0" err="1"/>
              <a:t>Sıfırlama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b="1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kullanıcıdan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başlatır</a:t>
            </a:r>
            <a:r>
              <a:rPr lang="en-US" dirty="0"/>
              <a:t>. </a:t>
            </a:r>
            <a:endParaRPr lang="en-TR" dirty="0"/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69D6D40E-D2DB-3154-567B-F185A4880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9056" y="988007"/>
            <a:ext cx="2197808" cy="47520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4" name="image23.png">
            <a:extLst>
              <a:ext uri="{FF2B5EF4-FFF2-40B4-BE49-F238E27FC236}">
                <a16:creationId xmlns:a16="http://schemas.microsoft.com/office/drawing/2014/main" id="{C2E615B1-34C0-88BD-4AF5-E189018710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34071" y="988007"/>
            <a:ext cx="2197808" cy="475202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6075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C0480-5529-0827-7563-7948C631C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1128683"/>
            <a:ext cx="5963317" cy="47725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Seviye</a:t>
            </a:r>
            <a:r>
              <a:rPr lang="en-US" b="1" dirty="0"/>
              <a:t> </a:t>
            </a:r>
            <a:r>
              <a:rPr lang="en-US" b="1" dirty="0" err="1"/>
              <a:t>Seçme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kullanıcının</a:t>
            </a:r>
            <a:r>
              <a:rPr lang="en-US" dirty="0"/>
              <a:t> Reading, Listening, Writing </a:t>
            </a:r>
            <a:r>
              <a:rPr lang="en-US" dirty="0" err="1"/>
              <a:t>ve</a:t>
            </a:r>
            <a:r>
              <a:rPr lang="en-US" dirty="0"/>
              <a:t> Speaking </a:t>
            </a:r>
            <a:r>
              <a:rPr lang="en-US" dirty="0" err="1"/>
              <a:t>dersleri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seviyesini</a:t>
            </a:r>
            <a:r>
              <a:rPr lang="en-US" dirty="0"/>
              <a:t> (A1–C2) </a:t>
            </a:r>
            <a:r>
              <a:rPr lang="en-US" dirty="0" err="1"/>
              <a:t>seçmesini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ekran</a:t>
            </a:r>
            <a:r>
              <a:rPr lang="en-US" dirty="0"/>
              <a:t> </a:t>
            </a:r>
            <a:r>
              <a:rPr lang="en-US" dirty="0" err="1"/>
              <a:t>yapısıdır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</a:t>
            </a:r>
            <a:r>
              <a:rPr lang="en-US" dirty="0" err="1"/>
              <a:t>kullanıcıya</a:t>
            </a:r>
            <a:r>
              <a:rPr lang="en-US" dirty="0"/>
              <a:t> </a:t>
            </a:r>
            <a:r>
              <a:rPr lang="en-US" dirty="0" err="1"/>
              <a:t>seviyesine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içerikler</a:t>
            </a:r>
            <a:r>
              <a:rPr lang="en-US" dirty="0"/>
              <a:t> </a:t>
            </a:r>
            <a:r>
              <a:rPr lang="en-US" dirty="0" err="1"/>
              <a:t>sunulması</a:t>
            </a:r>
            <a:r>
              <a:rPr lang="en-US" dirty="0"/>
              <a:t> </a:t>
            </a:r>
            <a:r>
              <a:rPr lang="en-US" dirty="0" err="1"/>
              <a:t>amaçlanır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1.png">
            <a:extLst>
              <a:ext uri="{FF2B5EF4-FFF2-40B4-BE49-F238E27FC236}">
                <a16:creationId xmlns:a16="http://schemas.microsoft.com/office/drawing/2014/main" id="{11B70A6B-8649-BD0A-D990-8F6566EB4B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0489" y="1293275"/>
            <a:ext cx="1979217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1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B516-03E1-71A8-FA06-80472581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964692"/>
            <a:ext cx="5963317" cy="49365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Ana </a:t>
            </a:r>
            <a:r>
              <a:rPr lang="en-US" b="1" dirty="0" err="1"/>
              <a:t>Ekran</a:t>
            </a:r>
            <a:r>
              <a:rPr lang="en-US" dirty="0"/>
              <a:t>, </a:t>
            </a:r>
            <a:r>
              <a:rPr lang="en-US" dirty="0" err="1"/>
              <a:t>kullanıcıya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bilgileriyle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kayıtlı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sınıflarını</a:t>
            </a:r>
            <a:r>
              <a:rPr lang="en-US" dirty="0"/>
              <a:t>, </a:t>
            </a:r>
            <a:r>
              <a:rPr lang="en-US" dirty="0" err="1"/>
              <a:t>kurslarını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egzersiz</a:t>
            </a:r>
            <a:r>
              <a:rPr lang="en-US" dirty="0"/>
              <a:t> </a:t>
            </a:r>
            <a:r>
              <a:rPr lang="en-US" dirty="0" err="1"/>
              <a:t>yapabilcekleri</a:t>
            </a:r>
            <a:r>
              <a:rPr lang="en-US" dirty="0"/>
              <a:t> </a:t>
            </a:r>
            <a:r>
              <a:rPr lang="en-US" dirty="0" err="1"/>
              <a:t>bölümü</a:t>
            </a:r>
            <a:r>
              <a:rPr lang="en-US" dirty="0"/>
              <a:t> </a:t>
            </a:r>
            <a:r>
              <a:rPr lang="en-US" dirty="0" err="1"/>
              <a:t>gösteren</a:t>
            </a:r>
            <a:r>
              <a:rPr lang="en-US" dirty="0"/>
              <a:t> ana </a:t>
            </a:r>
            <a:r>
              <a:rPr lang="en-US" dirty="0" err="1"/>
              <a:t>ekranı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  </a:t>
            </a:r>
            <a:endParaRPr lang="en-T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36D7FB37-7E62-034D-85DA-081C235D86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90489" y="1293275"/>
            <a:ext cx="1979217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B8B1-0ABF-DAF8-9076-B814E025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964692"/>
            <a:ext cx="5963317" cy="49365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Ders</a:t>
            </a:r>
            <a:r>
              <a:rPr lang="en-US" b="1" dirty="0"/>
              <a:t> </a:t>
            </a:r>
            <a:r>
              <a:rPr lang="en-US" b="1" dirty="0" err="1"/>
              <a:t>Görüntüleme</a:t>
            </a:r>
            <a:r>
              <a:rPr lang="en-US" b="1" dirty="0"/>
              <a:t> </a:t>
            </a:r>
            <a:r>
              <a:rPr lang="en-US" b="1" dirty="0" err="1"/>
              <a:t>Ekranı</a:t>
            </a:r>
            <a:r>
              <a:rPr lang="en-US" dirty="0"/>
              <a:t>, </a:t>
            </a:r>
            <a:r>
              <a:rPr lang="en-US" dirty="0" err="1"/>
              <a:t>kullanıcıya</a:t>
            </a:r>
            <a:r>
              <a:rPr lang="en-US" dirty="0"/>
              <a:t> </a:t>
            </a:r>
            <a:r>
              <a:rPr lang="en-US" dirty="0" err="1"/>
              <a:t>seçilen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derse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seviyeleri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test </a:t>
            </a:r>
            <a:r>
              <a:rPr lang="en-US" dirty="0" err="1"/>
              <a:t>içeriklerini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Seviyeler</a:t>
            </a:r>
            <a:r>
              <a:rPr lang="en-US" dirty="0"/>
              <a:t> </a:t>
            </a:r>
            <a:r>
              <a:rPr lang="en-US" dirty="0" err="1"/>
              <a:t>gruplar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 </a:t>
            </a:r>
            <a:r>
              <a:rPr lang="en-US" dirty="0" err="1"/>
              <a:t>listelenir</a:t>
            </a:r>
            <a:r>
              <a:rPr lang="en-US" dirty="0"/>
              <a:t>, her </a:t>
            </a:r>
            <a:r>
              <a:rPr lang="en-US" dirty="0" err="1"/>
              <a:t>testin</a:t>
            </a:r>
            <a:r>
              <a:rPr lang="en-US" dirty="0"/>
              <a:t> </a:t>
            </a:r>
            <a:r>
              <a:rPr lang="en-US" dirty="0" err="1"/>
              <a:t>tamamlanma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Kullanıcı</a:t>
            </a:r>
            <a:r>
              <a:rPr lang="en-US" dirty="0"/>
              <a:t>, </a:t>
            </a:r>
            <a:r>
              <a:rPr lang="en-US" dirty="0" err="1"/>
              <a:t>seviyesine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testlere</a:t>
            </a:r>
            <a:r>
              <a:rPr lang="en-US" dirty="0"/>
              <a:t> </a:t>
            </a:r>
            <a:r>
              <a:rPr lang="en-US" dirty="0" err="1"/>
              <a:t>erişebilir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Test </a:t>
            </a:r>
            <a:r>
              <a:rPr lang="en-US" dirty="0" err="1"/>
              <a:t>seçiminde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,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türüne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ekrana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 </a:t>
            </a:r>
            <a:endParaRPr lang="en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20.png">
            <a:extLst>
              <a:ext uri="{FF2B5EF4-FFF2-40B4-BE49-F238E27FC236}">
                <a16:creationId xmlns:a16="http://schemas.microsoft.com/office/drawing/2014/main" id="{11F86091-A63A-EC39-4387-5185D5770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0489" y="1293275"/>
            <a:ext cx="1979217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0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F25574-B82C-446E-9C5F-5A9DB3A38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315061" cy="6858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9A188-8134-46A8-B055-23F9554AC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1" y="321732"/>
            <a:ext cx="2255365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A1CB35-037B-4797-B356-1BD882D79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7963" y="321732"/>
            <a:ext cx="2239434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22.png">
            <a:extLst>
              <a:ext uri="{FF2B5EF4-FFF2-40B4-BE49-F238E27FC236}">
                <a16:creationId xmlns:a16="http://schemas.microsoft.com/office/drawing/2014/main" id="{06F058A6-E536-E8F2-B3CE-C32E76FE2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1926" y="479413"/>
            <a:ext cx="1150433" cy="24874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5F69933-676F-4A65-B0A8-5A7586273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1" y="3291756"/>
            <a:ext cx="2255365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15EAA742-8FE1-2EC7-25AB-FCB028766A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5823" y="486447"/>
            <a:ext cx="1147180" cy="24803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A14DE11-7F23-4A12-A561-ED27351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7963" y="3291756"/>
            <a:ext cx="2239434" cy="2805974"/>
          </a:xfrm>
          <a:prstGeom prst="rect">
            <a:avLst/>
          </a:prstGeom>
          <a:solidFill>
            <a:srgbClr val="FFFFFF"/>
          </a:solidFill>
          <a:ln w="158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19.png">
            <a:extLst>
              <a:ext uri="{FF2B5EF4-FFF2-40B4-BE49-F238E27FC236}">
                <a16:creationId xmlns:a16="http://schemas.microsoft.com/office/drawing/2014/main" id="{D654716E-79FD-073A-5110-A2AEF6A539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81586" y="3444120"/>
            <a:ext cx="1151112" cy="24888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9597A-F523-7DE3-76F5-52FFDEF1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665018"/>
            <a:ext cx="5285791" cy="5847293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400" dirty="0" err="1"/>
              <a:t>Uygulama</a:t>
            </a:r>
            <a:r>
              <a:rPr lang="en-US" sz="1400" dirty="0"/>
              <a:t>, </a:t>
            </a:r>
            <a:r>
              <a:rPr lang="en-US" sz="1400" dirty="0" err="1"/>
              <a:t>dört</a:t>
            </a:r>
            <a:r>
              <a:rPr lang="en-US" sz="1400" dirty="0"/>
              <a:t> </a:t>
            </a:r>
            <a:r>
              <a:rPr lang="en-US" sz="1400" dirty="0" err="1"/>
              <a:t>temel</a:t>
            </a:r>
            <a:r>
              <a:rPr lang="en-US" sz="1400" dirty="0"/>
              <a:t> </a:t>
            </a:r>
            <a:r>
              <a:rPr lang="en-US" sz="1400" dirty="0" err="1"/>
              <a:t>dil</a:t>
            </a:r>
            <a:r>
              <a:rPr lang="en-US" sz="1400" dirty="0"/>
              <a:t> </a:t>
            </a:r>
            <a:r>
              <a:rPr lang="en-US" sz="1400" dirty="0" err="1"/>
              <a:t>becerisine</a:t>
            </a:r>
            <a:r>
              <a:rPr lang="en-US" sz="1400" dirty="0"/>
              <a:t> (Reading, Listening, Writing, Speaking) </a:t>
            </a:r>
            <a:r>
              <a:rPr lang="en-US" sz="1400" dirty="0" err="1"/>
              <a:t>odaklanan</a:t>
            </a:r>
            <a:r>
              <a:rPr lang="en-US" sz="1400" dirty="0"/>
              <a:t> </a:t>
            </a:r>
            <a:r>
              <a:rPr lang="en-US" sz="1400" dirty="0" err="1"/>
              <a:t>interaktif</a:t>
            </a:r>
            <a:r>
              <a:rPr lang="en-US" sz="1400" dirty="0"/>
              <a:t> </a:t>
            </a:r>
            <a:r>
              <a:rPr lang="en-US" sz="1400" dirty="0" err="1"/>
              <a:t>kurs</a:t>
            </a:r>
            <a:r>
              <a:rPr lang="en-US" sz="1400" dirty="0"/>
              <a:t> </a:t>
            </a:r>
            <a:r>
              <a:rPr lang="en-US" sz="1400" dirty="0" err="1"/>
              <a:t>ekranları</a:t>
            </a:r>
            <a:r>
              <a:rPr lang="en-US" sz="1400" dirty="0"/>
              <a:t> </a:t>
            </a:r>
            <a:r>
              <a:rPr lang="en-US" sz="1400" dirty="0" err="1"/>
              <a:t>sunar</a:t>
            </a:r>
            <a:r>
              <a:rPr lang="en-US" sz="1400" dirty="0"/>
              <a:t>: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Reading </a:t>
            </a:r>
            <a:r>
              <a:rPr lang="en-US" sz="1400" b="1" dirty="0" err="1"/>
              <a:t>Ekranı</a:t>
            </a:r>
            <a:r>
              <a:rPr lang="en-US" sz="1400" dirty="0"/>
              <a:t>: </a:t>
            </a:r>
            <a:r>
              <a:rPr lang="en-US" sz="1400" dirty="0" err="1"/>
              <a:t>Kullanıcı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paragrafı</a:t>
            </a:r>
            <a:r>
              <a:rPr lang="en-US" sz="1400" dirty="0"/>
              <a:t> </a:t>
            </a:r>
            <a:r>
              <a:rPr lang="en-US" sz="1400" dirty="0" err="1"/>
              <a:t>okuyup</a:t>
            </a:r>
            <a:r>
              <a:rPr lang="en-US" sz="1400" dirty="0"/>
              <a:t> </a:t>
            </a:r>
            <a:r>
              <a:rPr lang="en-US" sz="1400" dirty="0" err="1"/>
              <a:t>çoktan</a:t>
            </a:r>
            <a:r>
              <a:rPr lang="en-US" sz="1400" dirty="0"/>
              <a:t> </a:t>
            </a:r>
            <a:r>
              <a:rPr lang="en-US" sz="1400" dirty="0" err="1"/>
              <a:t>seçmeli</a:t>
            </a:r>
            <a:r>
              <a:rPr lang="en-US" sz="1400" dirty="0"/>
              <a:t> </a:t>
            </a:r>
            <a:r>
              <a:rPr lang="en-US" sz="1400" dirty="0" err="1"/>
              <a:t>soruya</a:t>
            </a:r>
            <a:r>
              <a:rPr lang="en-US" sz="1400" dirty="0"/>
              <a:t> </a:t>
            </a:r>
            <a:r>
              <a:rPr lang="en-US" sz="1400" dirty="0" err="1"/>
              <a:t>yanıt</a:t>
            </a:r>
            <a:r>
              <a:rPr lang="en-US" sz="1400" dirty="0"/>
              <a:t> </a:t>
            </a:r>
            <a:r>
              <a:rPr lang="en-US" sz="1400" dirty="0" err="1"/>
              <a:t>verir</a:t>
            </a:r>
            <a:r>
              <a:rPr lang="en-US" sz="1400" dirty="0"/>
              <a:t>. </a:t>
            </a:r>
            <a:r>
              <a:rPr lang="en-US" sz="1400" dirty="0" err="1"/>
              <a:t>Yapay</a:t>
            </a:r>
            <a:r>
              <a:rPr lang="en-US" sz="1400" dirty="0"/>
              <a:t> </a:t>
            </a:r>
            <a:r>
              <a:rPr lang="en-US" sz="1400" dirty="0" err="1"/>
              <a:t>zekâ</a:t>
            </a:r>
            <a:r>
              <a:rPr lang="en-US" sz="1400" dirty="0"/>
              <a:t>, </a:t>
            </a:r>
            <a:r>
              <a:rPr lang="en-US" sz="1400" dirty="0" err="1"/>
              <a:t>cevap</a:t>
            </a:r>
            <a:r>
              <a:rPr lang="en-US" sz="1400" dirty="0"/>
              <a:t> </a:t>
            </a:r>
            <a:r>
              <a:rPr lang="en-US" sz="1400" dirty="0" err="1"/>
              <a:t>sonrası</a:t>
            </a:r>
            <a:r>
              <a:rPr lang="en-US" sz="1400" dirty="0"/>
              <a:t> </a:t>
            </a:r>
            <a:r>
              <a:rPr lang="en-US" sz="1400" dirty="0" err="1"/>
              <a:t>açıklayıcı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bildirim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>
              <a:lnSpc>
                <a:spcPct val="170000"/>
              </a:lnSpc>
            </a:pPr>
            <a:r>
              <a:rPr lang="en-US" sz="1400" b="1" dirty="0"/>
              <a:t>Writing </a:t>
            </a:r>
            <a:r>
              <a:rPr lang="en-US" sz="1400" b="1" dirty="0" err="1"/>
              <a:t>Ekranı</a:t>
            </a:r>
            <a:r>
              <a:rPr lang="en-US" sz="1400" dirty="0"/>
              <a:t>: </a:t>
            </a:r>
            <a:r>
              <a:rPr lang="en-US" sz="1400" dirty="0" err="1"/>
              <a:t>Kullanıcı</a:t>
            </a:r>
            <a:r>
              <a:rPr lang="en-US" sz="1400" dirty="0"/>
              <a:t>, </a:t>
            </a:r>
            <a:r>
              <a:rPr lang="en-US" sz="1400" dirty="0" err="1"/>
              <a:t>verilen</a:t>
            </a:r>
            <a:r>
              <a:rPr lang="en-US" sz="1400" dirty="0"/>
              <a:t> </a:t>
            </a:r>
            <a:r>
              <a:rPr lang="en-US" sz="1400" dirty="0" err="1"/>
              <a:t>İngilizce</a:t>
            </a:r>
            <a:r>
              <a:rPr lang="en-US" sz="1400" dirty="0"/>
              <a:t> </a:t>
            </a:r>
            <a:r>
              <a:rPr lang="en-US" sz="1400" dirty="0" err="1"/>
              <a:t>cümleyi</a:t>
            </a:r>
            <a:r>
              <a:rPr lang="en-US" sz="1400" dirty="0"/>
              <a:t> </a:t>
            </a:r>
            <a:r>
              <a:rPr lang="en-US" sz="1400" dirty="0" err="1"/>
              <a:t>Türkçeye</a:t>
            </a:r>
            <a:r>
              <a:rPr lang="en-US" sz="1400" dirty="0"/>
              <a:t> </a:t>
            </a:r>
            <a:r>
              <a:rPr lang="en-US" sz="1400" dirty="0" err="1"/>
              <a:t>çevirir</a:t>
            </a:r>
            <a:r>
              <a:rPr lang="en-US" sz="1400" dirty="0"/>
              <a:t>. </a:t>
            </a:r>
            <a:r>
              <a:rPr lang="en-US" sz="1400" dirty="0" err="1"/>
              <a:t>Girilen</a:t>
            </a:r>
            <a:r>
              <a:rPr lang="en-US" sz="1400" dirty="0"/>
              <a:t> </a:t>
            </a:r>
            <a:r>
              <a:rPr lang="en-US" sz="1400" dirty="0" err="1"/>
              <a:t>çeviri</a:t>
            </a:r>
            <a:r>
              <a:rPr lang="en-US" sz="1400" dirty="0"/>
              <a:t>, </a:t>
            </a:r>
            <a:r>
              <a:rPr lang="en-US" sz="1400" dirty="0" err="1"/>
              <a:t>dilbilgisi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anlam</a:t>
            </a:r>
            <a:r>
              <a:rPr lang="en-US" sz="1400" dirty="0"/>
              <a:t> </a:t>
            </a:r>
            <a:r>
              <a:rPr lang="en-US" sz="1400" dirty="0" err="1"/>
              <a:t>açısından</a:t>
            </a:r>
            <a:r>
              <a:rPr lang="en-US" sz="1400" dirty="0"/>
              <a:t> </a:t>
            </a:r>
            <a:r>
              <a:rPr lang="en-US" sz="1400" dirty="0" err="1"/>
              <a:t>değerlendirilerek</a:t>
            </a:r>
            <a:r>
              <a:rPr lang="en-US" sz="1400" dirty="0"/>
              <a:t> </a:t>
            </a:r>
            <a:r>
              <a:rPr lang="en-US" sz="1400" dirty="0" err="1"/>
              <a:t>detaylı</a:t>
            </a:r>
            <a:r>
              <a:rPr lang="en-US" sz="1400" dirty="0"/>
              <a:t> </a:t>
            </a:r>
            <a:r>
              <a:rPr lang="en-US" sz="1400" dirty="0" err="1"/>
              <a:t>yapay</a:t>
            </a:r>
            <a:r>
              <a:rPr lang="en-US" sz="1400" dirty="0"/>
              <a:t> </a:t>
            </a:r>
            <a:r>
              <a:rPr lang="en-US" sz="1400" dirty="0" err="1"/>
              <a:t>zekâ</a:t>
            </a:r>
            <a:r>
              <a:rPr lang="en-US" sz="1400" dirty="0"/>
              <a:t> </a:t>
            </a:r>
            <a:r>
              <a:rPr lang="en-US" sz="1400" dirty="0" err="1"/>
              <a:t>yorumları</a:t>
            </a:r>
            <a:r>
              <a:rPr lang="en-US" sz="1400" dirty="0"/>
              <a:t> </a:t>
            </a:r>
            <a:r>
              <a:rPr lang="en-US" sz="1400" dirty="0" err="1"/>
              <a:t>sunulur</a:t>
            </a:r>
            <a:r>
              <a:rPr lang="en-US" sz="1400" dirty="0"/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Listening </a:t>
            </a:r>
            <a:r>
              <a:rPr lang="en-US" sz="1400" b="1" dirty="0" err="1"/>
              <a:t>Ekranı</a:t>
            </a:r>
            <a:r>
              <a:rPr lang="en-US" sz="1400" dirty="0"/>
              <a:t>: </a:t>
            </a:r>
            <a:r>
              <a:rPr lang="en-US" sz="1400" dirty="0" err="1"/>
              <a:t>Kullanıcı</a:t>
            </a:r>
            <a:r>
              <a:rPr lang="en-US" sz="1400" dirty="0"/>
              <a:t>, </a:t>
            </a:r>
            <a:r>
              <a:rPr lang="en-US" sz="1400" dirty="0" err="1"/>
              <a:t>verilen</a:t>
            </a:r>
            <a:r>
              <a:rPr lang="en-US" sz="1400" dirty="0"/>
              <a:t> </a:t>
            </a:r>
            <a:r>
              <a:rPr lang="en-US" sz="1400" dirty="0" err="1"/>
              <a:t>ses</a:t>
            </a:r>
            <a:r>
              <a:rPr lang="en-US" sz="1400" dirty="0"/>
              <a:t> </a:t>
            </a:r>
            <a:r>
              <a:rPr lang="en-US" sz="1400" dirty="0" err="1"/>
              <a:t>dosyasını</a:t>
            </a:r>
            <a:r>
              <a:rPr lang="en-US" sz="1400" dirty="0"/>
              <a:t> </a:t>
            </a:r>
            <a:r>
              <a:rPr lang="en-US" sz="1400" dirty="0" err="1"/>
              <a:t>dinleyip</a:t>
            </a:r>
            <a:r>
              <a:rPr lang="en-US" sz="1400" dirty="0"/>
              <a:t> </a:t>
            </a:r>
            <a:r>
              <a:rPr lang="en-US" sz="1400" dirty="0" err="1"/>
              <a:t>soruya</a:t>
            </a:r>
            <a:r>
              <a:rPr lang="en-US" sz="1400" dirty="0"/>
              <a:t> </a:t>
            </a:r>
            <a:r>
              <a:rPr lang="en-US" sz="1400" dirty="0" err="1"/>
              <a:t>yanıtlar</a:t>
            </a:r>
            <a:r>
              <a:rPr lang="en-US" sz="1400" dirty="0"/>
              <a:t>. </a:t>
            </a:r>
            <a:r>
              <a:rPr lang="en-US" sz="1400" dirty="0" err="1"/>
              <a:t>Dinleme</a:t>
            </a:r>
            <a:r>
              <a:rPr lang="en-US" sz="1400" dirty="0"/>
              <a:t> </a:t>
            </a:r>
            <a:r>
              <a:rPr lang="en-US" sz="1400" dirty="0" err="1"/>
              <a:t>hakları</a:t>
            </a:r>
            <a:r>
              <a:rPr lang="en-US" sz="1400" dirty="0"/>
              <a:t> </a:t>
            </a:r>
            <a:r>
              <a:rPr lang="en-US" sz="1400" dirty="0" err="1"/>
              <a:t>sınırlıdır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bildirimler</a:t>
            </a:r>
            <a:r>
              <a:rPr lang="en-US" sz="1400" dirty="0"/>
              <a:t> </a:t>
            </a:r>
            <a:r>
              <a:rPr lang="en-US" sz="1400" dirty="0" err="1"/>
              <a:t>yine</a:t>
            </a:r>
            <a:r>
              <a:rPr lang="en-US" sz="1400" dirty="0"/>
              <a:t> </a:t>
            </a:r>
            <a:r>
              <a:rPr lang="en-US" sz="1400" dirty="0" err="1"/>
              <a:t>yapay</a:t>
            </a:r>
            <a:r>
              <a:rPr lang="en-US" sz="1400" dirty="0"/>
              <a:t> </a:t>
            </a:r>
            <a:r>
              <a:rPr lang="en-US" sz="1400" dirty="0" err="1"/>
              <a:t>zekâ</a:t>
            </a:r>
            <a:r>
              <a:rPr lang="en-US" sz="1400" dirty="0"/>
              <a:t>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verilir</a:t>
            </a:r>
            <a:r>
              <a:rPr lang="en-US" sz="1400" dirty="0"/>
              <a:t>.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Speaking </a:t>
            </a:r>
            <a:r>
              <a:rPr lang="en-US" sz="1400" b="1" dirty="0" err="1"/>
              <a:t>Ekranı</a:t>
            </a:r>
            <a:r>
              <a:rPr lang="en-US" sz="1400" dirty="0"/>
              <a:t>: </a:t>
            </a:r>
            <a:r>
              <a:rPr lang="en-US" sz="1400" dirty="0" err="1"/>
              <a:t>Kullanıcı</a:t>
            </a:r>
            <a:r>
              <a:rPr lang="en-US" sz="1400" dirty="0"/>
              <a:t>, </a:t>
            </a:r>
            <a:r>
              <a:rPr lang="en-US" sz="1400" dirty="0" err="1"/>
              <a:t>ekranda</a:t>
            </a:r>
            <a:r>
              <a:rPr lang="en-US" sz="1400" dirty="0"/>
              <a:t> </a:t>
            </a:r>
            <a:r>
              <a:rPr lang="en-US" sz="1400" dirty="0" err="1"/>
              <a:t>verilen</a:t>
            </a:r>
            <a:r>
              <a:rPr lang="en-US" sz="1400" dirty="0"/>
              <a:t> </a:t>
            </a:r>
            <a:r>
              <a:rPr lang="en-US" sz="1400" dirty="0" err="1"/>
              <a:t>cümleyi</a:t>
            </a:r>
            <a:r>
              <a:rPr lang="en-US" sz="1400" dirty="0"/>
              <a:t> </a:t>
            </a:r>
            <a:r>
              <a:rPr lang="en-US" sz="1400" dirty="0" err="1"/>
              <a:t>sesli</a:t>
            </a:r>
            <a:r>
              <a:rPr lang="en-US" sz="1400" dirty="0"/>
              <a:t> </a:t>
            </a:r>
            <a:r>
              <a:rPr lang="en-US" sz="1400" dirty="0" err="1"/>
              <a:t>okur</a:t>
            </a:r>
            <a:r>
              <a:rPr lang="en-US" sz="1400" dirty="0"/>
              <a:t>. </a:t>
            </a:r>
            <a:r>
              <a:rPr lang="en-US" sz="1400" dirty="0" err="1"/>
              <a:t>Sistem</a:t>
            </a:r>
            <a:r>
              <a:rPr lang="en-US" sz="1400" dirty="0"/>
              <a:t>, </a:t>
            </a:r>
            <a:r>
              <a:rPr lang="en-US" sz="1400" dirty="0" err="1"/>
              <a:t>telaffuz</a:t>
            </a:r>
            <a:r>
              <a:rPr lang="en-US" sz="1400" dirty="0"/>
              <a:t> </a:t>
            </a:r>
            <a:r>
              <a:rPr lang="en-US" sz="1400" dirty="0" err="1"/>
              <a:t>doğruluğunu</a:t>
            </a:r>
            <a:r>
              <a:rPr lang="en-US" sz="1400" dirty="0"/>
              <a:t> </a:t>
            </a:r>
            <a:r>
              <a:rPr lang="en-US" sz="1400" dirty="0" err="1"/>
              <a:t>analiz</a:t>
            </a:r>
            <a:r>
              <a:rPr lang="en-US" sz="1400" dirty="0"/>
              <a:t> </a:t>
            </a:r>
            <a:r>
              <a:rPr lang="en-US" sz="1400" dirty="0" err="1"/>
              <a:t>eder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başarı</a:t>
            </a:r>
            <a:r>
              <a:rPr lang="en-US" sz="1400" dirty="0"/>
              <a:t> </a:t>
            </a:r>
            <a:r>
              <a:rPr lang="en-US" sz="1400" dirty="0" err="1"/>
              <a:t>skoruna</a:t>
            </a:r>
            <a:r>
              <a:rPr lang="en-US" sz="1400" dirty="0"/>
              <a:t> </a:t>
            </a:r>
            <a:r>
              <a:rPr lang="en-US" sz="1400" dirty="0" err="1"/>
              <a:t>göre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bildirim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 marL="0" indent="0">
              <a:lnSpc>
                <a:spcPct val="170000"/>
              </a:lnSpc>
              <a:buNone/>
            </a:pPr>
            <a:endParaRPr lang="en-TR" sz="1200" dirty="0"/>
          </a:p>
        </p:txBody>
      </p:sp>
      <p:pic>
        <p:nvPicPr>
          <p:cNvPr id="5" name="image18.png">
            <a:extLst>
              <a:ext uri="{FF2B5EF4-FFF2-40B4-BE49-F238E27FC236}">
                <a16:creationId xmlns:a16="http://schemas.microsoft.com/office/drawing/2014/main" id="{AC2EB054-21A5-4431-209E-83BC954D71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2570" y="3428999"/>
            <a:ext cx="1150433" cy="24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382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1560</TotalTime>
  <Words>701</Words>
  <Application>Microsoft Macintosh PowerPoint</Application>
  <PresentationFormat>Geniş ekran</PresentationFormat>
  <Paragraphs>35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Times New Roman</vt:lpstr>
      <vt:lpstr>Parcel</vt:lpstr>
      <vt:lpstr>YAPAY ZEKA DESTEKLİ MOBİL EĞİTİM PLATFORMU UYGULAMASI </vt:lpstr>
      <vt:lpstr>Projenİn kapsamı</vt:lpstr>
      <vt:lpstr>Ekranlar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Backend uygulamaları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YAPAY ZEKA DESTEKLİ MOBİL EĞİTİM PLATFORMU UYGULAMASI </dc:title>
  <dc:creator>Basar Noyan</dc:creator>
  <cp:lastModifiedBy>Başar Noyan</cp:lastModifiedBy>
  <cp:revision>4</cp:revision>
  <dcterms:created xsi:type="dcterms:W3CDTF">2025-06-17T14:55:55Z</dcterms:created>
  <dcterms:modified xsi:type="dcterms:W3CDTF">2025-06-19T07:47:18Z</dcterms:modified>
</cp:coreProperties>
</file>